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B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79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sb625/HEAR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7.png"/><Relationship Id="rId7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7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67.png"/><Relationship Id="rId5" Type="http://schemas.openxmlformats.org/officeDocument/2006/relationships/image" Target="../media/image58.png"/><Relationship Id="rId10" Type="http://schemas.openxmlformats.org/officeDocument/2006/relationships/image" Target="../media/image50.png"/><Relationship Id="rId4" Type="http://schemas.openxmlformats.org/officeDocument/2006/relationships/image" Target="../media/image57.png"/><Relationship Id="rId9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6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.png"/><Relationship Id="rId7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70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74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74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74.png"/><Relationship Id="rId10" Type="http://schemas.openxmlformats.org/officeDocument/2006/relationships/image" Target="../media/image80.png"/><Relationship Id="rId4" Type="http://schemas.openxmlformats.org/officeDocument/2006/relationships/image" Target="../media/image57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86.png"/><Relationship Id="rId5" Type="http://schemas.openxmlformats.org/officeDocument/2006/relationships/image" Target="../media/image82.png"/><Relationship Id="rId10" Type="http://schemas.openxmlformats.org/officeDocument/2006/relationships/image" Target="../media/image85.png"/><Relationship Id="rId4" Type="http://schemas.openxmlformats.org/officeDocument/2006/relationships/image" Target="../media/image81.png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7.png"/><Relationship Id="rId7" Type="http://schemas.openxmlformats.org/officeDocument/2006/relationships/image" Target="../media/image9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95.png"/><Relationship Id="rId4" Type="http://schemas.openxmlformats.org/officeDocument/2006/relationships/image" Target="../media/image92.png"/><Relationship Id="rId9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7.png"/><Relationship Id="rId7" Type="http://schemas.openxmlformats.org/officeDocument/2006/relationships/image" Target="../media/image10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00.png"/><Relationship Id="rId10" Type="http://schemas.openxmlformats.org/officeDocument/2006/relationships/image" Target="../media/image103.png"/><Relationship Id="rId4" Type="http://schemas.openxmlformats.org/officeDocument/2006/relationships/image" Target="../media/image99.png"/><Relationship Id="rId9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7.png"/><Relationship Id="rId7" Type="http://schemas.openxmlformats.org/officeDocument/2006/relationships/image" Target="../media/image107.png"/><Relationship Id="rId12" Type="http://schemas.openxmlformats.org/officeDocument/2006/relationships/image" Target="../media/image11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110.png"/><Relationship Id="rId5" Type="http://schemas.openxmlformats.org/officeDocument/2006/relationships/image" Target="../media/image106.png"/><Relationship Id="rId10" Type="http://schemas.openxmlformats.org/officeDocument/2006/relationships/image" Target="../media/image109.png"/><Relationship Id="rId4" Type="http://schemas.openxmlformats.org/officeDocument/2006/relationships/image" Target="../media/image105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image" Target="../media/image116.png"/><Relationship Id="rId21" Type="http://schemas.openxmlformats.org/officeDocument/2006/relationships/image" Target="../media/image7.png"/><Relationship Id="rId34" Type="http://schemas.openxmlformats.org/officeDocument/2006/relationships/image" Target="../media/image124.png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openxmlformats.org/officeDocument/2006/relationships/image" Target="../media/image115.png"/><Relationship Id="rId33" Type="http://schemas.openxmlformats.org/officeDocument/2006/relationships/image" Target="../media/image123.png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image" Target="../media/image61.png"/><Relationship Id="rId29" Type="http://schemas.openxmlformats.org/officeDocument/2006/relationships/image" Target="../media/image119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image" Target="../media/image114.png"/><Relationship Id="rId32" Type="http://schemas.openxmlformats.org/officeDocument/2006/relationships/image" Target="../media/image122.png"/><Relationship Id="rId37" Type="http://schemas.openxmlformats.org/officeDocument/2006/relationships/image" Target="../media/image127.png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openxmlformats.org/officeDocument/2006/relationships/image" Target="../media/image113.png"/><Relationship Id="rId28" Type="http://schemas.openxmlformats.org/officeDocument/2006/relationships/image" Target="../media/image118.png"/><Relationship Id="rId36" Type="http://schemas.openxmlformats.org/officeDocument/2006/relationships/image" Target="../media/image126.png"/><Relationship Id="rId10" Type="http://schemas.openxmlformats.org/officeDocument/2006/relationships/audio" Target="../media/media5.wav"/><Relationship Id="rId19" Type="http://schemas.openxmlformats.org/officeDocument/2006/relationships/slideLayout" Target="../slideLayouts/slideLayout7.xml"/><Relationship Id="rId31" Type="http://schemas.openxmlformats.org/officeDocument/2006/relationships/image" Target="../media/image121.png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image" Target="../media/image112.png"/><Relationship Id="rId27" Type="http://schemas.openxmlformats.org/officeDocument/2006/relationships/image" Target="../media/image117.png"/><Relationship Id="rId30" Type="http://schemas.openxmlformats.org/officeDocument/2006/relationships/image" Target="../media/image120.png"/><Relationship Id="rId35" Type="http://schemas.openxmlformats.org/officeDocument/2006/relationships/image" Target="../media/image125.png"/><Relationship Id="rId8" Type="http://schemas.openxmlformats.org/officeDocument/2006/relationships/audio" Target="../media/media4.wav"/><Relationship Id="rId3" Type="http://schemas.microsoft.com/office/2007/relationships/media" Target="../media/media2.wav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7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134.png"/><Relationship Id="rId5" Type="http://schemas.openxmlformats.org/officeDocument/2006/relationships/image" Target="../media/image129.png"/><Relationship Id="rId10" Type="http://schemas.openxmlformats.org/officeDocument/2006/relationships/image" Target="../media/image133.png"/><Relationship Id="rId4" Type="http://schemas.openxmlformats.org/officeDocument/2006/relationships/image" Target="../media/image128.png"/><Relationship Id="rId9" Type="http://schemas.openxmlformats.org/officeDocument/2006/relationships/image" Target="../media/image1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7.png"/><Relationship Id="rId7" Type="http://schemas.openxmlformats.org/officeDocument/2006/relationships/image" Target="../media/image13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11" Type="http://schemas.openxmlformats.org/officeDocument/2006/relationships/image" Target="../media/image136.png"/><Relationship Id="rId5" Type="http://schemas.openxmlformats.org/officeDocument/2006/relationships/image" Target="../media/image137.png"/><Relationship Id="rId10" Type="http://schemas.openxmlformats.org/officeDocument/2006/relationships/image" Target="../media/image135.png"/><Relationship Id="rId4" Type="http://schemas.openxmlformats.org/officeDocument/2006/relationships/image" Target="../media/image128.png"/><Relationship Id="rId9" Type="http://schemas.openxmlformats.org/officeDocument/2006/relationships/image" Target="../media/image1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7.png"/><Relationship Id="rId7" Type="http://schemas.openxmlformats.org/officeDocument/2006/relationships/image" Target="../media/image14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141.png"/><Relationship Id="rId4" Type="http://schemas.openxmlformats.org/officeDocument/2006/relationships/image" Target="../media/image128.png"/><Relationship Id="rId9" Type="http://schemas.openxmlformats.org/officeDocument/2006/relationships/image" Target="../media/image1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7.png"/><Relationship Id="rId7" Type="http://schemas.openxmlformats.org/officeDocument/2006/relationships/image" Target="../media/image1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41.png"/><Relationship Id="rId4" Type="http://schemas.openxmlformats.org/officeDocument/2006/relationships/image" Target="../media/image128.png"/><Relationship Id="rId9" Type="http://schemas.openxmlformats.org/officeDocument/2006/relationships/image" Target="../media/image1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7.png"/><Relationship Id="rId7" Type="http://schemas.openxmlformats.org/officeDocument/2006/relationships/image" Target="../media/image14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46.png"/><Relationship Id="rId4" Type="http://schemas.openxmlformats.org/officeDocument/2006/relationships/image" Target="../media/image128.png"/><Relationship Id="rId9" Type="http://schemas.openxmlformats.org/officeDocument/2006/relationships/image" Target="../media/image1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7.png"/><Relationship Id="rId7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41.png"/><Relationship Id="rId4" Type="http://schemas.openxmlformats.org/officeDocument/2006/relationships/image" Target="../media/image128.png"/><Relationship Id="rId9" Type="http://schemas.openxmlformats.org/officeDocument/2006/relationships/image" Target="../media/image1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7.png"/><Relationship Id="rId7" Type="http://schemas.openxmlformats.org/officeDocument/2006/relationships/image" Target="../media/image153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152.png"/><Relationship Id="rId4" Type="http://schemas.openxmlformats.org/officeDocument/2006/relationships/image" Target="../media/image128.png"/><Relationship Id="rId9" Type="http://schemas.openxmlformats.org/officeDocument/2006/relationships/image" Target="../media/image1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7.png"/><Relationship Id="rId7" Type="http://schemas.openxmlformats.org/officeDocument/2006/relationships/image" Target="../media/image1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67.png"/><Relationship Id="rId4" Type="http://schemas.openxmlformats.org/officeDocument/2006/relationships/image" Target="../media/image16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image" Target="../media/image14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7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0" y="11480800"/>
            <a:ext cx="68580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0" y="4483100"/>
            <a:ext cx="17754600" cy="2374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0" y="7048500"/>
            <a:ext cx="18034000" cy="1790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8000" y="6997700"/>
            <a:ext cx="1041400" cy="939800"/>
          </a:xfrm>
          <a:prstGeom prst="rect">
            <a:avLst/>
          </a:prstGeom>
        </p:spPr>
      </p:pic>
      <p:sp>
        <p:nvSpPr>
          <p:cNvPr id="9" name="사각형: 둥근 모서리 8">
            <a:hlinkClick r:id="rId8"/>
            <a:extLst>
              <a:ext uri="{FF2B5EF4-FFF2-40B4-BE49-F238E27FC236}">
                <a16:creationId xmlns:a16="http://schemas.microsoft.com/office/drawing/2014/main" id="{A6728AED-E4EF-D82D-05AA-CBA8F23CAB59}"/>
              </a:ext>
            </a:extLst>
          </p:cNvPr>
          <p:cNvSpPr/>
          <p:nvPr/>
        </p:nvSpPr>
        <p:spPr>
          <a:xfrm>
            <a:off x="2413000" y="8800592"/>
            <a:ext cx="1879600" cy="914400"/>
          </a:xfrm>
          <a:prstGeom prst="roundRect">
            <a:avLst/>
          </a:prstGeom>
          <a:solidFill>
            <a:srgbClr val="4A5BA3"/>
          </a:solidFill>
          <a:ln>
            <a:solidFill>
              <a:srgbClr val="4A5B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n-ea"/>
              </a:rPr>
              <a:t>Github </a:t>
            </a:r>
            <a:r>
              <a:rPr lang="ko-KR" altLang="en-US">
                <a:latin typeface="+mn-ea"/>
              </a:rPr>
              <a:t>링크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1689100"/>
            <a:ext cx="17627600" cy="130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600" y="3822700"/>
            <a:ext cx="7175500" cy="711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3606800"/>
            <a:ext cx="1143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" y="5016500"/>
            <a:ext cx="21539200" cy="67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5500" y="6172200"/>
            <a:ext cx="21539200" cy="5359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1689100"/>
            <a:ext cx="17627600" cy="130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600" y="3822700"/>
            <a:ext cx="7175500" cy="711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3606800"/>
            <a:ext cx="1143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" y="5016500"/>
            <a:ext cx="21539200" cy="67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6108700"/>
            <a:ext cx="21539200" cy="223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2100" y="9156700"/>
            <a:ext cx="19164300" cy="749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" y="8966200"/>
            <a:ext cx="1143000" cy="1143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4200" y="10528300"/>
            <a:ext cx="21221700" cy="1168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1689100"/>
            <a:ext cx="17627600" cy="130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600" y="3810000"/>
            <a:ext cx="7175500" cy="72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3606800"/>
            <a:ext cx="1143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" y="5054600"/>
            <a:ext cx="15138400" cy="7073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1689100"/>
            <a:ext cx="17627600" cy="130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600" y="3810000"/>
            <a:ext cx="7175500" cy="72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3606800"/>
            <a:ext cx="1143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5500" y="5511800"/>
            <a:ext cx="10083800" cy="6045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44400" y="5511800"/>
            <a:ext cx="10083800" cy="604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1689100"/>
            <a:ext cx="17627600" cy="130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600" y="3822700"/>
            <a:ext cx="7175500" cy="711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3606800"/>
            <a:ext cx="1143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5500" y="5613400"/>
            <a:ext cx="20612100" cy="5219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1689100"/>
            <a:ext cx="17627600" cy="130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600" y="3822700"/>
            <a:ext cx="7175500" cy="711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3606800"/>
            <a:ext cx="1143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5500" y="5727700"/>
            <a:ext cx="20866100" cy="5219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1689100"/>
            <a:ext cx="17627600" cy="130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600" y="3822700"/>
            <a:ext cx="7175500" cy="711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3606800"/>
            <a:ext cx="1143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5500" y="4889500"/>
            <a:ext cx="20866100" cy="445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2100" y="9804400"/>
            <a:ext cx="19164300" cy="73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1300" y="9601200"/>
            <a:ext cx="1143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200" y="10858500"/>
            <a:ext cx="21234400" cy="1790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1701800"/>
            <a:ext cx="17627600" cy="128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600" y="3810000"/>
            <a:ext cx="7175500" cy="72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3606800"/>
            <a:ext cx="1143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5500" y="5181600"/>
            <a:ext cx="20866100" cy="142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8600" y="7810500"/>
            <a:ext cx="7175500" cy="723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1300" y="7607300"/>
            <a:ext cx="1143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5500" y="8801100"/>
            <a:ext cx="20866100" cy="2184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90900" y="1079500"/>
            <a:ext cx="7391400" cy="774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090900" y="1981200"/>
            <a:ext cx="7391400" cy="774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1651000"/>
            <a:ext cx="17627600" cy="139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3759200"/>
            <a:ext cx="7175500" cy="660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3517900"/>
            <a:ext cx="1143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5200" y="5016500"/>
            <a:ext cx="20866100" cy="6731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1676400"/>
            <a:ext cx="17627600" cy="132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3733800"/>
            <a:ext cx="17856200" cy="711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3517900"/>
            <a:ext cx="1143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2200" y="4775200"/>
            <a:ext cx="20866100" cy="7442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612900"/>
            <a:ext cx="9055100" cy="140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3860800"/>
            <a:ext cx="5232400" cy="825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200" y="3606800"/>
            <a:ext cx="1333500" cy="133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0200" y="4940300"/>
            <a:ext cx="13525500" cy="75819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1676400"/>
            <a:ext cx="17627600" cy="132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3721100"/>
            <a:ext cx="17856200" cy="72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3517900"/>
            <a:ext cx="1143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0" y="4953000"/>
            <a:ext cx="14274800" cy="445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9499600"/>
            <a:ext cx="14274800" cy="2933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0500" y="4978400"/>
            <a:ext cx="140335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1638300"/>
            <a:ext cx="17627600" cy="140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3721100"/>
            <a:ext cx="17856200" cy="72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3517900"/>
            <a:ext cx="1143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2200" y="5080000"/>
            <a:ext cx="14274800" cy="1409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7048500"/>
            <a:ext cx="17856200" cy="723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0700" y="6832600"/>
            <a:ext cx="1143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2200" y="8521700"/>
            <a:ext cx="14274800" cy="29337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1638300"/>
            <a:ext cx="17627600" cy="140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3263900"/>
            <a:ext cx="17856200" cy="698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3048000"/>
            <a:ext cx="1143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5200" y="4305300"/>
            <a:ext cx="19507200" cy="1981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6642100"/>
            <a:ext cx="178562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0700" y="6388100"/>
            <a:ext cx="1143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5200" y="7810500"/>
            <a:ext cx="20548600" cy="2006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0" y="10363200"/>
            <a:ext cx="17856200" cy="63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0700" y="10096500"/>
            <a:ext cx="1143000" cy="1143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5200" y="11353800"/>
            <a:ext cx="213106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39900" y="1676400"/>
            <a:ext cx="176276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47900" y="6565900"/>
            <a:ext cx="156337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47900" y="9563100"/>
            <a:ext cx="15633700" cy="596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247900" y="3276600"/>
            <a:ext cx="15633700" cy="59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064000" y="4826000"/>
            <a:ext cx="2743200" cy="57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401300" y="4826000"/>
            <a:ext cx="3594100" cy="57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881600" y="4826000"/>
            <a:ext cx="3594100" cy="571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987800" y="7874000"/>
            <a:ext cx="27432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66400" y="7823200"/>
            <a:ext cx="3238500" cy="57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7881600" y="7670800"/>
            <a:ext cx="3594100" cy="571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64000" y="10833100"/>
            <a:ext cx="2590800" cy="571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058400" y="10833100"/>
            <a:ext cx="4394200" cy="57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7437100" y="10795000"/>
            <a:ext cx="4470400" cy="571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374900" y="8724900"/>
            <a:ext cx="15976600" cy="62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235200" y="5702300"/>
            <a:ext cx="15976600" cy="62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247900" y="11823700"/>
            <a:ext cx="19367500" cy="533400"/>
          </a:xfrm>
          <a:prstGeom prst="rect">
            <a:avLst/>
          </a:prstGeom>
        </p:spPr>
      </p:pic>
      <p:pic>
        <p:nvPicPr>
          <p:cNvPr id="20" name="clean_1">
            <a:hlinkClick r:id="" action="ppaction://media"/>
            <a:extLst>
              <a:ext uri="{FF2B5EF4-FFF2-40B4-BE49-F238E27FC236}">
                <a16:creationId xmlns:a16="http://schemas.microsoft.com/office/drawing/2014/main" id="{B0DA3750-178A-2C49-7A86-5083424B9C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5067300" y="4038600"/>
            <a:ext cx="736600" cy="736600"/>
          </a:xfrm>
          <a:prstGeom prst="rect">
            <a:avLst/>
          </a:prstGeom>
        </p:spPr>
      </p:pic>
      <p:pic>
        <p:nvPicPr>
          <p:cNvPr id="21" name="denoise_1">
            <a:hlinkClick r:id="" action="ppaction://media"/>
            <a:extLst>
              <a:ext uri="{FF2B5EF4-FFF2-40B4-BE49-F238E27FC236}">
                <a16:creationId xmlns:a16="http://schemas.microsoft.com/office/drawing/2014/main" id="{909F522F-1FC1-6902-524C-588251FBFDC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19298412" y="4089400"/>
            <a:ext cx="736600" cy="736600"/>
          </a:xfrm>
          <a:prstGeom prst="rect">
            <a:avLst/>
          </a:prstGeom>
        </p:spPr>
      </p:pic>
      <p:pic>
        <p:nvPicPr>
          <p:cNvPr id="22" name="noisy_1">
            <a:hlinkClick r:id="" action="ppaction://media"/>
            <a:extLst>
              <a:ext uri="{FF2B5EF4-FFF2-40B4-BE49-F238E27FC236}">
                <a16:creationId xmlns:a16="http://schemas.microsoft.com/office/drawing/2014/main" id="{FEF74C30-867C-1B36-AC82-783C84C3DC5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11830050" y="4051300"/>
            <a:ext cx="736599" cy="736599"/>
          </a:xfrm>
          <a:prstGeom prst="rect">
            <a:avLst/>
          </a:prstGeom>
        </p:spPr>
      </p:pic>
      <p:pic>
        <p:nvPicPr>
          <p:cNvPr id="23" name="clean_2">
            <a:hlinkClick r:id="" action="ppaction://media"/>
            <a:extLst>
              <a:ext uri="{FF2B5EF4-FFF2-40B4-BE49-F238E27FC236}">
                <a16:creationId xmlns:a16="http://schemas.microsoft.com/office/drawing/2014/main" id="{8145FE65-1061-2961-80C6-911F9FD598F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4971256" y="7193756"/>
            <a:ext cx="776287" cy="776287"/>
          </a:xfrm>
          <a:prstGeom prst="rect">
            <a:avLst/>
          </a:prstGeom>
        </p:spPr>
      </p:pic>
      <p:pic>
        <p:nvPicPr>
          <p:cNvPr id="24" name="denoise_2">
            <a:hlinkClick r:id="" action="ppaction://media"/>
            <a:extLst>
              <a:ext uri="{FF2B5EF4-FFF2-40B4-BE49-F238E27FC236}">
                <a16:creationId xmlns:a16="http://schemas.microsoft.com/office/drawing/2014/main" id="{8A0BE06D-3F7B-69FA-D14D-636ABC24BEFE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19278568" y="6970713"/>
            <a:ext cx="776287" cy="776287"/>
          </a:xfrm>
          <a:prstGeom prst="rect">
            <a:avLst/>
          </a:prstGeom>
        </p:spPr>
      </p:pic>
      <p:pic>
        <p:nvPicPr>
          <p:cNvPr id="25" name="noisy_2">
            <a:hlinkClick r:id="" action="ppaction://media"/>
            <a:extLst>
              <a:ext uri="{FF2B5EF4-FFF2-40B4-BE49-F238E27FC236}">
                <a16:creationId xmlns:a16="http://schemas.microsoft.com/office/drawing/2014/main" id="{BAD8DA42-4B16-6406-6310-53F45150AB49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11815826" y="7161213"/>
            <a:ext cx="776287" cy="776287"/>
          </a:xfrm>
          <a:prstGeom prst="rect">
            <a:avLst/>
          </a:prstGeom>
        </p:spPr>
      </p:pic>
      <p:pic>
        <p:nvPicPr>
          <p:cNvPr id="26" name="step_0">
            <a:hlinkClick r:id="" action="ppaction://media"/>
            <a:extLst>
              <a:ext uri="{FF2B5EF4-FFF2-40B4-BE49-F238E27FC236}">
                <a16:creationId xmlns:a16="http://schemas.microsoft.com/office/drawing/2014/main" id="{12464A1A-95F2-FA9B-2C5F-B665D1F57DBB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4965160" y="10174288"/>
            <a:ext cx="696912" cy="696912"/>
          </a:xfrm>
          <a:prstGeom prst="rect">
            <a:avLst/>
          </a:prstGeom>
        </p:spPr>
      </p:pic>
      <p:pic>
        <p:nvPicPr>
          <p:cNvPr id="27" name="step_1">
            <a:hlinkClick r:id="" action="ppaction://media"/>
            <a:extLst>
              <a:ext uri="{FF2B5EF4-FFF2-40B4-BE49-F238E27FC236}">
                <a16:creationId xmlns:a16="http://schemas.microsoft.com/office/drawing/2014/main" id="{C8514AC0-2439-ABEF-E042-3F37E0AB5592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11697495" y="10174289"/>
            <a:ext cx="696911" cy="696911"/>
          </a:xfrm>
          <a:prstGeom prst="rect">
            <a:avLst/>
          </a:prstGeom>
        </p:spPr>
      </p:pic>
      <p:pic>
        <p:nvPicPr>
          <p:cNvPr id="28" name="step_2">
            <a:hlinkClick r:id="" action="ppaction://media"/>
            <a:extLst>
              <a:ext uri="{FF2B5EF4-FFF2-40B4-BE49-F238E27FC236}">
                <a16:creationId xmlns:a16="http://schemas.microsoft.com/office/drawing/2014/main" id="{7CB1D8D5-6D17-DAA6-F4FE-3EDD1A20C43F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19318255" y="10043765"/>
            <a:ext cx="696911" cy="696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7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7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59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59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859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3862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3862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3862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1676400"/>
            <a:ext cx="176276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0" y="3771900"/>
            <a:ext cx="17856200" cy="63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3517900"/>
            <a:ext cx="1143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000" y="5156200"/>
            <a:ext cx="6032500" cy="318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2100" y="5156200"/>
            <a:ext cx="6019800" cy="3187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19500" y="5156200"/>
            <a:ext cx="6019800" cy="3187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2000" y="9779000"/>
            <a:ext cx="20764500" cy="2159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1600" y="8712200"/>
            <a:ext cx="2273300" cy="546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61700" y="8712200"/>
            <a:ext cx="2273300" cy="546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24500" y="8712200"/>
            <a:ext cx="22733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1676400"/>
            <a:ext cx="176276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900" y="7708900"/>
            <a:ext cx="21564600" cy="477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4700" y="3454400"/>
            <a:ext cx="6032500" cy="3187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2100" y="3454400"/>
            <a:ext cx="6019800" cy="318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19500" y="3454400"/>
            <a:ext cx="6019800" cy="3187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1600" y="6997700"/>
            <a:ext cx="2273300" cy="54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61700" y="6997700"/>
            <a:ext cx="2273300" cy="54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24500" y="6997700"/>
            <a:ext cx="22733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1676400"/>
            <a:ext cx="176276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0" y="3733800"/>
            <a:ext cx="17856200" cy="698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3517900"/>
            <a:ext cx="1143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3100" y="10388600"/>
            <a:ext cx="20764500" cy="203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5900" y="4521200"/>
            <a:ext cx="7518400" cy="5676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95300" y="4660900"/>
            <a:ext cx="7099300" cy="5651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1676400"/>
            <a:ext cx="176276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0" y="3733800"/>
            <a:ext cx="17856200" cy="698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3517900"/>
            <a:ext cx="1143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3100" y="10744200"/>
            <a:ext cx="20764500" cy="133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5900" y="4521200"/>
            <a:ext cx="7518400" cy="5676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95300" y="4660900"/>
            <a:ext cx="7099300" cy="5651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1676400"/>
            <a:ext cx="176276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0" y="3721100"/>
            <a:ext cx="17856200" cy="72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3517900"/>
            <a:ext cx="1143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3100" y="10388600"/>
            <a:ext cx="20764500" cy="203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5900" y="4521200"/>
            <a:ext cx="7518400" cy="5676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82600" y="4521200"/>
            <a:ext cx="6642100" cy="5283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1676400"/>
            <a:ext cx="176276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0" y="3733800"/>
            <a:ext cx="17856200" cy="698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3517900"/>
            <a:ext cx="1143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3100" y="10744200"/>
            <a:ext cx="20764500" cy="133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5900" y="4521200"/>
            <a:ext cx="7518400" cy="5676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82600" y="4521200"/>
            <a:ext cx="6642100" cy="528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612900"/>
            <a:ext cx="9055100" cy="140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3860800"/>
            <a:ext cx="5232400" cy="825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200" y="3606800"/>
            <a:ext cx="1333500" cy="133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5400" y="4940300"/>
            <a:ext cx="145034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1676400"/>
            <a:ext cx="176276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0" y="3733800"/>
            <a:ext cx="17856200" cy="711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3517900"/>
            <a:ext cx="1143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6600" y="9690100"/>
            <a:ext cx="21158200" cy="2921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06300" y="4635500"/>
            <a:ext cx="9829800" cy="482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4660900"/>
            <a:ext cx="97790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1689100"/>
            <a:ext cx="17627600" cy="132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0" y="3733800"/>
            <a:ext cx="17856200" cy="711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3517900"/>
            <a:ext cx="1143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6600" y="9982200"/>
            <a:ext cx="21158200" cy="232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7300" y="4445000"/>
            <a:ext cx="11709400" cy="51181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1587500"/>
            <a:ext cx="17627600" cy="1511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0" y="3784600"/>
            <a:ext cx="178562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3517900"/>
            <a:ext cx="1143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1700" y="6007100"/>
            <a:ext cx="19761200" cy="50419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1663700"/>
            <a:ext cx="17627600" cy="137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0" y="3746500"/>
            <a:ext cx="17856200" cy="685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3517900"/>
            <a:ext cx="1143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0700" y="4787900"/>
            <a:ext cx="20866100" cy="7670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1663700"/>
            <a:ext cx="17627600" cy="137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0" y="3746500"/>
            <a:ext cx="17856200" cy="685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3517900"/>
            <a:ext cx="1143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0700" y="5118100"/>
            <a:ext cx="20866100" cy="7023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600" y="2247900"/>
            <a:ext cx="3556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4700" y="1587500"/>
            <a:ext cx="6731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2514600"/>
            <a:ext cx="3390900" cy="54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5473700"/>
            <a:ext cx="35560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4700" y="4800600"/>
            <a:ext cx="673100" cy="469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5800" y="5727700"/>
            <a:ext cx="3390900" cy="54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0300" y="2247900"/>
            <a:ext cx="35560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65400" y="1587500"/>
            <a:ext cx="6731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43000" y="2476500"/>
            <a:ext cx="3543300" cy="156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7600" y="5473700"/>
            <a:ext cx="35560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52700" y="4800600"/>
            <a:ext cx="673100" cy="469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77900" y="5727700"/>
            <a:ext cx="3835400" cy="469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8300" y="2247900"/>
            <a:ext cx="35560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96100" y="1587500"/>
            <a:ext cx="673100" cy="469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503900" y="2514600"/>
            <a:ext cx="2844800" cy="1054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6400" y="5473700"/>
            <a:ext cx="35560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621500" y="4800600"/>
            <a:ext cx="673100" cy="469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529300" y="5727700"/>
            <a:ext cx="2844800" cy="546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57400" y="6146800"/>
            <a:ext cx="6096000" cy="1422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600" y="7988300"/>
            <a:ext cx="35560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934700" y="7327900"/>
            <a:ext cx="673100" cy="482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88500" y="8255000"/>
            <a:ext cx="3390900" cy="546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0300" y="7988300"/>
            <a:ext cx="35560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265400" y="7327900"/>
            <a:ext cx="673100" cy="482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690600" y="8255000"/>
            <a:ext cx="3835400" cy="914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6400" y="7988300"/>
            <a:ext cx="3556000" cy="2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634200" y="7327900"/>
            <a:ext cx="673100" cy="482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542000" y="8255000"/>
            <a:ext cx="2844800" cy="546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0300" y="10642600"/>
            <a:ext cx="3556000" cy="25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265400" y="9982200"/>
            <a:ext cx="673100" cy="4826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185900" y="10909300"/>
            <a:ext cx="28448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663700"/>
            <a:ext cx="9055100" cy="130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3860800"/>
            <a:ext cx="52324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200" y="3606800"/>
            <a:ext cx="1333500" cy="133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000" y="5219700"/>
            <a:ext cx="25006300" cy="850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6858000"/>
            <a:ext cx="22110700" cy="3911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663700"/>
            <a:ext cx="9055100" cy="130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2100" y="3860800"/>
            <a:ext cx="5232400" cy="825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606800"/>
            <a:ext cx="1333500" cy="133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0" y="4762500"/>
            <a:ext cx="18427700" cy="7493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676400"/>
            <a:ext cx="17627600" cy="130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600" y="3822700"/>
            <a:ext cx="5334000" cy="711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3606800"/>
            <a:ext cx="1143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2300" y="4902200"/>
            <a:ext cx="21539200" cy="2933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8300" y="8420100"/>
            <a:ext cx="5334000" cy="711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8204200"/>
            <a:ext cx="1143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2300" y="9550400"/>
            <a:ext cx="21539200" cy="2159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676400"/>
            <a:ext cx="17627600" cy="130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600" y="3822700"/>
            <a:ext cx="7175500" cy="711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3606800"/>
            <a:ext cx="1143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00" y="5092700"/>
            <a:ext cx="18796000" cy="7327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858000"/>
            <a:ext cx="244094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0"/>
            <a:ext cx="22720300" cy="1220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1689100"/>
            <a:ext cx="17627600" cy="130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600" y="3822700"/>
            <a:ext cx="7175500" cy="711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3606800"/>
            <a:ext cx="1143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" y="5016500"/>
            <a:ext cx="21539200" cy="67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6172200"/>
            <a:ext cx="21539200" cy="5359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</Words>
  <Application>Microsoft Office PowerPoint</Application>
  <PresentationFormat>사용자 지정</PresentationFormat>
  <Paragraphs>1</Paragraphs>
  <Slides>34</Slides>
  <Notes>0</Notes>
  <HiddenSlides>0</HiddenSlides>
  <MMClips>9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whismell</dc:creator>
  <cp:lastModifiedBy>상부 김</cp:lastModifiedBy>
  <cp:revision>3</cp:revision>
  <dcterms:created xsi:type="dcterms:W3CDTF">2006-08-16T00:00:00Z</dcterms:created>
  <dcterms:modified xsi:type="dcterms:W3CDTF">2025-12-07T12:06:14Z</dcterms:modified>
</cp:coreProperties>
</file>